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2" r:id="rId6"/>
    <p:sldId id="270" r:id="rId7"/>
    <p:sldId id="269" r:id="rId8"/>
    <p:sldId id="271" r:id="rId9"/>
    <p:sldId id="272" r:id="rId10"/>
    <p:sldId id="260" r:id="rId11"/>
    <p:sldId id="261" r:id="rId12"/>
    <p:sldId id="263" r:id="rId13"/>
    <p:sldId id="265" r:id="rId14"/>
    <p:sldId id="266" r:id="rId15"/>
    <p:sldId id="264" r:id="rId16"/>
    <p:sldId id="267" r:id="rId17"/>
    <p:sldId id="268" r:id="rId1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7" d="100"/>
          <a:sy n="87" d="100"/>
        </p:scale>
        <p:origin x="528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FEC3B-A9BC-4A3F-8B75-6381956FB885}" type="datetimeFigureOut">
              <a:rPr lang="ko-KR" altLang="en-US" smtClean="0"/>
              <a:t>2022-11-18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3FDC3-C7CE-456C-825B-4E5294E893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46167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FEC3B-A9BC-4A3F-8B75-6381956FB885}" type="datetimeFigureOut">
              <a:rPr lang="ko-KR" altLang="en-US" smtClean="0"/>
              <a:t>2022-11-18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3FDC3-C7CE-456C-825B-4E5294E893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83654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FEC3B-A9BC-4A3F-8B75-6381956FB885}" type="datetimeFigureOut">
              <a:rPr lang="ko-KR" altLang="en-US" smtClean="0"/>
              <a:t>2022-11-18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3FDC3-C7CE-456C-825B-4E5294E893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68187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FEC3B-A9BC-4A3F-8B75-6381956FB885}" type="datetimeFigureOut">
              <a:rPr lang="ko-KR" altLang="en-US" smtClean="0"/>
              <a:t>2022-11-18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3FDC3-C7CE-456C-825B-4E5294E893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05727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FEC3B-A9BC-4A3F-8B75-6381956FB885}" type="datetimeFigureOut">
              <a:rPr lang="ko-KR" altLang="en-US" smtClean="0"/>
              <a:t>2022-11-18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3FDC3-C7CE-456C-825B-4E5294E893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68425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FEC3B-A9BC-4A3F-8B75-6381956FB885}" type="datetimeFigureOut">
              <a:rPr lang="ko-KR" altLang="en-US" smtClean="0"/>
              <a:t>2022-11-18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3FDC3-C7CE-456C-825B-4E5294E893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1704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FEC3B-A9BC-4A3F-8B75-6381956FB885}" type="datetimeFigureOut">
              <a:rPr lang="ko-KR" altLang="en-US" smtClean="0"/>
              <a:t>2022-11-18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3FDC3-C7CE-456C-825B-4E5294E893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07179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FEC3B-A9BC-4A3F-8B75-6381956FB885}" type="datetimeFigureOut">
              <a:rPr lang="ko-KR" altLang="en-US" smtClean="0"/>
              <a:t>2022-11-18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3FDC3-C7CE-456C-825B-4E5294E893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33221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FEC3B-A9BC-4A3F-8B75-6381956FB885}" type="datetimeFigureOut">
              <a:rPr lang="ko-KR" altLang="en-US" smtClean="0"/>
              <a:t>2022-11-18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3FDC3-C7CE-456C-825B-4E5294E893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94440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FEC3B-A9BC-4A3F-8B75-6381956FB885}" type="datetimeFigureOut">
              <a:rPr lang="ko-KR" altLang="en-US" smtClean="0"/>
              <a:t>2022-11-18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3FDC3-C7CE-456C-825B-4E5294E893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57419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FEC3B-A9BC-4A3F-8B75-6381956FB885}" type="datetimeFigureOut">
              <a:rPr lang="ko-KR" altLang="en-US" smtClean="0"/>
              <a:t>2022-11-18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3FDC3-C7CE-456C-825B-4E5294E893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92940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0FEC3B-A9BC-4A3F-8B75-6381956FB885}" type="datetimeFigureOut">
              <a:rPr lang="ko-KR" altLang="en-US" smtClean="0"/>
              <a:t>2022-11-18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23FDC3-C7CE-456C-825B-4E5294E893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1030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1460" y="735623"/>
            <a:ext cx="5864469" cy="146611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835769" y="2201740"/>
            <a:ext cx="40532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대전 </a:t>
            </a:r>
            <a:r>
              <a:rPr lang="en-US" altLang="ko-KR" sz="24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3</a:t>
            </a:r>
            <a:r>
              <a:rPr lang="ko-KR" altLang="en-US" sz="24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반 </a:t>
            </a:r>
            <a:r>
              <a:rPr lang="en-US" altLang="ko-KR" sz="24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B309</a:t>
            </a:r>
            <a:endParaRPr lang="ko-KR" altLang="en-US" sz="2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229100" y="3667857"/>
            <a:ext cx="32091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시연 시나리오</a:t>
            </a:r>
            <a:endParaRPr lang="ko-KR" altLang="en-US" sz="3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784846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66492" y="413239"/>
            <a:ext cx="40620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로봇 화면</a:t>
            </a:r>
            <a:r>
              <a:rPr lang="en-US" altLang="ko-KR" dirty="0" smtClean="0"/>
              <a:t>] – </a:t>
            </a:r>
            <a:r>
              <a:rPr lang="ko-KR" altLang="en-US" dirty="0" smtClean="0"/>
              <a:t>홈 화면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3358" y="949597"/>
            <a:ext cx="3358452" cy="5556711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4466492" y="1785817"/>
            <a:ext cx="2497016" cy="136182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4466492" y="3302951"/>
            <a:ext cx="2497016" cy="136182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4484076" y="4820085"/>
            <a:ext cx="2497016" cy="136182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4053358" y="1021390"/>
            <a:ext cx="1564927" cy="44003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2716875" y="968465"/>
            <a:ext cx="21189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/>
              <a:t>홈화면으로</a:t>
            </a:r>
            <a:r>
              <a:rPr lang="ko-KR" altLang="en-US" sz="1200" dirty="0" smtClean="0"/>
              <a:t> 이동</a:t>
            </a:r>
            <a:endParaRPr lang="ko-KR" altLang="en-US" sz="1200" dirty="0"/>
          </a:p>
        </p:txBody>
      </p:sp>
      <p:sp>
        <p:nvSpPr>
          <p:cNvPr id="11" name="TextBox 10"/>
          <p:cNvSpPr txBox="1"/>
          <p:nvPr/>
        </p:nvSpPr>
        <p:spPr>
          <a:xfrm>
            <a:off x="6981092" y="1785817"/>
            <a:ext cx="24530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/>
              <a:t>검강검진</a:t>
            </a:r>
            <a:r>
              <a:rPr lang="ko-KR" altLang="en-US" sz="1200" dirty="0" smtClean="0"/>
              <a:t> 절차 안내 페이지 이동</a:t>
            </a:r>
            <a:endParaRPr lang="ko-KR" altLang="en-US" sz="1200" dirty="0"/>
          </a:p>
        </p:txBody>
      </p:sp>
      <p:sp>
        <p:nvSpPr>
          <p:cNvPr id="12" name="TextBox 11"/>
          <p:cNvSpPr txBox="1"/>
          <p:nvPr/>
        </p:nvSpPr>
        <p:spPr>
          <a:xfrm>
            <a:off x="6963508" y="3333540"/>
            <a:ext cx="24530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err="1" smtClean="0"/>
              <a:t>검강검진</a:t>
            </a:r>
            <a:r>
              <a:rPr lang="ko-KR" altLang="en-US" sz="1200" dirty="0" smtClean="0"/>
              <a:t> 시작하기 페이지 이동</a:t>
            </a:r>
            <a:endParaRPr lang="ko-KR" altLang="en-US" sz="1200" dirty="0"/>
          </a:p>
        </p:txBody>
      </p:sp>
      <p:sp>
        <p:nvSpPr>
          <p:cNvPr id="13" name="TextBox 12"/>
          <p:cNvSpPr txBox="1"/>
          <p:nvPr/>
        </p:nvSpPr>
        <p:spPr>
          <a:xfrm>
            <a:off x="6981092" y="4820085"/>
            <a:ext cx="24530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게임 선택 페이지 이동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461121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41838" y="474785"/>
            <a:ext cx="42994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로봇 화면</a:t>
            </a:r>
            <a:r>
              <a:rPr lang="en-US" altLang="ko-KR" dirty="0" smtClean="0"/>
              <a:t>] – </a:t>
            </a:r>
            <a:r>
              <a:rPr lang="ko-KR" altLang="en-US" dirty="0" smtClean="0"/>
              <a:t>건강검진 절차 안내 화면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851" y="1037548"/>
            <a:ext cx="3327499" cy="551272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3739" y="1037548"/>
            <a:ext cx="3329283" cy="549108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218660" y="474785"/>
            <a:ext cx="42994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로봇 화면</a:t>
            </a:r>
            <a:r>
              <a:rPr lang="en-US" altLang="ko-KR" dirty="0" smtClean="0"/>
              <a:t>] – </a:t>
            </a:r>
            <a:r>
              <a:rPr lang="ko-KR" altLang="en-US" dirty="0" smtClean="0"/>
              <a:t>건강검진 절차 안내 세부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984738" y="2050508"/>
            <a:ext cx="1477108" cy="82457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7406052" y="4233932"/>
            <a:ext cx="1896209" cy="59304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2461846" y="1857077"/>
            <a:ext cx="24530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절차 세부 안내 </a:t>
            </a:r>
            <a:r>
              <a:rPr lang="en-US" altLang="ko-KR" sz="1200" dirty="0" smtClean="0"/>
              <a:t>Modal</a:t>
            </a:r>
            <a:r>
              <a:rPr lang="ko-KR" altLang="en-US" sz="1200" dirty="0" smtClean="0"/>
              <a:t>창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열기</a:t>
            </a:r>
            <a:endParaRPr lang="ko-KR" altLang="en-US" sz="1200" dirty="0"/>
          </a:p>
        </p:txBody>
      </p:sp>
      <p:sp>
        <p:nvSpPr>
          <p:cNvPr id="10" name="TextBox 9"/>
          <p:cNvSpPr txBox="1"/>
          <p:nvPr/>
        </p:nvSpPr>
        <p:spPr>
          <a:xfrm>
            <a:off x="7766106" y="4881909"/>
            <a:ext cx="24530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Modal</a:t>
            </a:r>
            <a:r>
              <a:rPr lang="ko-KR" altLang="en-US" sz="1200" dirty="0" smtClean="0"/>
              <a:t>창 닫기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530422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73723" y="474839"/>
            <a:ext cx="40620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로봇 화면</a:t>
            </a:r>
            <a:r>
              <a:rPr lang="en-US" altLang="ko-KR" dirty="0" smtClean="0"/>
              <a:t>] – </a:t>
            </a:r>
            <a:r>
              <a:rPr lang="ko-KR" altLang="en-US" dirty="0" smtClean="0"/>
              <a:t>수검자 </a:t>
            </a:r>
            <a:r>
              <a:rPr lang="en-US" altLang="ko-KR" dirty="0" smtClean="0"/>
              <a:t>QR </a:t>
            </a:r>
            <a:r>
              <a:rPr lang="ko-KR" altLang="en-US" dirty="0" smtClean="0"/>
              <a:t>인식 화면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261" y="996530"/>
            <a:ext cx="3097123" cy="514297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8358" y="919875"/>
            <a:ext cx="3038375" cy="505889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133492" y="474839"/>
            <a:ext cx="40620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로봇 화면</a:t>
            </a:r>
            <a:r>
              <a:rPr lang="en-US" altLang="ko-KR" dirty="0" smtClean="0"/>
              <a:t>] – </a:t>
            </a:r>
            <a:r>
              <a:rPr lang="ko-KR" altLang="en-US" dirty="0" smtClean="0"/>
              <a:t>문진 시작 화면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8345079" y="4467064"/>
            <a:ext cx="764931" cy="62235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3799041" y="3233869"/>
            <a:ext cx="24530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Cam</a:t>
            </a:r>
            <a:r>
              <a:rPr lang="ko-KR" altLang="en-US" sz="1200" dirty="0" smtClean="0"/>
              <a:t>에 </a:t>
            </a:r>
            <a:r>
              <a:rPr lang="en-US" altLang="ko-KR" sz="1200" dirty="0" smtClean="0"/>
              <a:t>QR</a:t>
            </a:r>
            <a:r>
              <a:rPr lang="ko-KR" altLang="en-US" sz="1200" dirty="0" smtClean="0"/>
              <a:t>을 이용하여 </a:t>
            </a:r>
            <a:r>
              <a:rPr lang="en-US" altLang="ko-KR" sz="1200" dirty="0" smtClean="0"/>
              <a:t>1:1 </a:t>
            </a:r>
            <a:r>
              <a:rPr lang="ko-KR" altLang="en-US" sz="1200" dirty="0" smtClean="0"/>
              <a:t>연결</a:t>
            </a:r>
            <a:endParaRPr lang="ko-KR" altLang="en-US" sz="1200" dirty="0"/>
          </a:p>
        </p:txBody>
      </p:sp>
      <p:sp>
        <p:nvSpPr>
          <p:cNvPr id="9" name="직사각형 8"/>
          <p:cNvSpPr/>
          <p:nvPr/>
        </p:nvSpPr>
        <p:spPr>
          <a:xfrm>
            <a:off x="1928445" y="3256841"/>
            <a:ext cx="1298332" cy="113052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8127787" y="5165121"/>
            <a:ext cx="24530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문진 시작 버튼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2432013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327638" y="492369"/>
            <a:ext cx="40620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로봇 화면</a:t>
            </a:r>
            <a:r>
              <a:rPr lang="en-US" altLang="ko-KR" dirty="0" smtClean="0"/>
              <a:t>] – </a:t>
            </a:r>
            <a:r>
              <a:rPr lang="ko-KR" altLang="en-US" dirty="0" smtClean="0"/>
              <a:t>문진 화면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133492" y="474839"/>
            <a:ext cx="40620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로봇 화면</a:t>
            </a:r>
            <a:r>
              <a:rPr lang="en-US" altLang="ko-KR" dirty="0" smtClean="0"/>
              <a:t>] – </a:t>
            </a:r>
            <a:r>
              <a:rPr lang="ko-KR" altLang="en-US" dirty="0" smtClean="0"/>
              <a:t>문진 완료 화면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1792" y="981421"/>
            <a:ext cx="3043653" cy="506431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7202" y="1177796"/>
            <a:ext cx="2926617" cy="4867939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8425961" y="4802501"/>
            <a:ext cx="1016977" cy="61356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7528291" y="5453899"/>
            <a:ext cx="28655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안내시작하고 </a:t>
            </a:r>
            <a:r>
              <a:rPr lang="en-US" altLang="ko-KR" sz="1200" dirty="0" smtClean="0"/>
              <a:t>Tracking </a:t>
            </a:r>
            <a:r>
              <a:rPr lang="ko-KR" altLang="en-US" sz="1200" dirty="0" smtClean="0"/>
              <a:t>인식 화면 이동</a:t>
            </a:r>
            <a:endParaRPr lang="ko-KR" altLang="en-US" sz="1200" dirty="0"/>
          </a:p>
        </p:txBody>
      </p:sp>
      <p:sp>
        <p:nvSpPr>
          <p:cNvPr id="11" name="TextBox 10"/>
          <p:cNvSpPr txBox="1"/>
          <p:nvPr/>
        </p:nvSpPr>
        <p:spPr>
          <a:xfrm>
            <a:off x="1237590" y="4518806"/>
            <a:ext cx="29578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마이크를 이용하여 수검자의 음성 인식</a:t>
            </a:r>
            <a:endParaRPr lang="ko-KR" altLang="en-US" sz="1200" dirty="0"/>
          </a:p>
        </p:txBody>
      </p:sp>
      <p:sp>
        <p:nvSpPr>
          <p:cNvPr id="12" name="직사각형 11"/>
          <p:cNvSpPr/>
          <p:nvPr/>
        </p:nvSpPr>
        <p:spPr>
          <a:xfrm>
            <a:off x="2165129" y="3785525"/>
            <a:ext cx="1016977" cy="61356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491052" y="2228814"/>
            <a:ext cx="2368771" cy="61356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3859823" y="2228814"/>
            <a:ext cx="29578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스피커를 이용하여 질문 음성 출력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3805623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655059" y="383434"/>
            <a:ext cx="40620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로봇 화면</a:t>
            </a:r>
            <a:r>
              <a:rPr lang="en-US" altLang="ko-KR" dirty="0" smtClean="0"/>
              <a:t>] – </a:t>
            </a:r>
            <a:r>
              <a:rPr lang="ko-KR" altLang="en-US" dirty="0" smtClean="0"/>
              <a:t>건강검진 진척도 화면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524000" y="397646"/>
            <a:ext cx="40620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로봇 화면</a:t>
            </a:r>
            <a:r>
              <a:rPr lang="en-US" altLang="ko-KR" dirty="0" smtClean="0"/>
              <a:t>] – Tracking </a:t>
            </a:r>
            <a:r>
              <a:rPr lang="ko-KR" altLang="en-US" dirty="0" smtClean="0"/>
              <a:t>인식 화면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3492" y="1009572"/>
            <a:ext cx="3105182" cy="515802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8638" y="1009572"/>
            <a:ext cx="3147071" cy="512180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996964" y="4703697"/>
            <a:ext cx="29578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Cam</a:t>
            </a:r>
            <a:r>
              <a:rPr lang="ko-KR" altLang="en-US" sz="1200" dirty="0" smtClean="0"/>
              <a:t>을 이용하여 사용자 인식하여 </a:t>
            </a:r>
            <a:r>
              <a:rPr lang="en-US" altLang="ko-KR" sz="1200" dirty="0" smtClean="0"/>
              <a:t>Tracking </a:t>
            </a:r>
            <a:r>
              <a:rPr lang="ko-KR" altLang="en-US" sz="1200" dirty="0" smtClean="0"/>
              <a:t>연결</a:t>
            </a:r>
            <a:endParaRPr lang="ko-KR" altLang="en-US" sz="1200" dirty="0"/>
          </a:p>
        </p:txBody>
      </p:sp>
      <p:sp>
        <p:nvSpPr>
          <p:cNvPr id="10" name="직사각형 9"/>
          <p:cNvSpPr/>
          <p:nvPr/>
        </p:nvSpPr>
        <p:spPr>
          <a:xfrm>
            <a:off x="2138752" y="2811501"/>
            <a:ext cx="2248610" cy="178810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7232429" y="1917450"/>
            <a:ext cx="1471956" cy="82575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5443163" y="1868660"/>
            <a:ext cx="1923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mtClean="0"/>
              <a:t>현재 수검자의 건강검진 진행여부를 알 수 있음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9187479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327638" y="492369"/>
            <a:ext cx="40620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로봇 화면</a:t>
            </a:r>
            <a:r>
              <a:rPr lang="en-US" altLang="ko-KR" dirty="0" smtClean="0"/>
              <a:t>] – </a:t>
            </a:r>
            <a:r>
              <a:rPr lang="ko-KR" altLang="en-US" dirty="0" smtClean="0"/>
              <a:t>안내 시작 화면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133492" y="474839"/>
            <a:ext cx="40620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로봇 화면</a:t>
            </a:r>
            <a:r>
              <a:rPr lang="en-US" altLang="ko-KR" dirty="0" smtClean="0"/>
              <a:t>] – </a:t>
            </a:r>
            <a:r>
              <a:rPr lang="ko-KR" altLang="en-US" dirty="0" smtClean="0"/>
              <a:t>검사실 이동 화면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7638" y="981419"/>
            <a:ext cx="3132592" cy="525077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3492" y="1071118"/>
            <a:ext cx="3298810" cy="5275911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2074983" y="2782227"/>
            <a:ext cx="1732085" cy="111276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807068" y="2782227"/>
            <a:ext cx="21365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안내 시작 버튼을 클릭하여 다음 검사실로 이동</a:t>
            </a:r>
            <a:endParaRPr lang="ko-KR" altLang="en-US" sz="1200" dirty="0"/>
          </a:p>
        </p:txBody>
      </p:sp>
      <p:sp>
        <p:nvSpPr>
          <p:cNvPr id="10" name="직사각형 9"/>
          <p:cNvSpPr/>
          <p:nvPr/>
        </p:nvSpPr>
        <p:spPr>
          <a:xfrm>
            <a:off x="7432430" y="3606804"/>
            <a:ext cx="2669932" cy="71901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7326922" y="4411734"/>
            <a:ext cx="27754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이동 중 마이크를 이용하여 </a:t>
            </a:r>
            <a:endParaRPr lang="en-US" altLang="ko-KR" sz="1200" dirty="0" smtClean="0"/>
          </a:p>
          <a:p>
            <a:r>
              <a:rPr lang="ko-KR" altLang="en-US" sz="1200" dirty="0" smtClean="0"/>
              <a:t>음성인식하여 안내를 중지할 수 있음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7796680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327638" y="492369"/>
            <a:ext cx="40620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로봇 화면</a:t>
            </a:r>
            <a:r>
              <a:rPr lang="en-US" altLang="ko-KR" dirty="0" smtClean="0"/>
              <a:t>] – </a:t>
            </a:r>
            <a:r>
              <a:rPr lang="ko-KR" altLang="en-US" dirty="0" smtClean="0"/>
              <a:t>게임 선택 화면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133492" y="474839"/>
            <a:ext cx="40620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로봇 화면</a:t>
            </a:r>
            <a:r>
              <a:rPr lang="en-US" altLang="ko-KR" dirty="0" smtClean="0"/>
              <a:t>] – </a:t>
            </a:r>
            <a:r>
              <a:rPr lang="ko-KR" altLang="en-US" dirty="0" smtClean="0"/>
              <a:t>모션 인식 게임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7638" y="958417"/>
            <a:ext cx="3393831" cy="563003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3492" y="958418"/>
            <a:ext cx="3294185" cy="5547232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1705708" y="1830701"/>
            <a:ext cx="2584938" cy="212583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705708" y="4137216"/>
            <a:ext cx="2584938" cy="212583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4290646" y="1830701"/>
            <a:ext cx="29578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모션 </a:t>
            </a:r>
            <a:r>
              <a:rPr lang="ko-KR" altLang="en-US" sz="1200" smtClean="0"/>
              <a:t>인식 게임 페이지 이동</a:t>
            </a:r>
            <a:endParaRPr lang="ko-KR" altLang="en-US" sz="1200" dirty="0"/>
          </a:p>
        </p:txBody>
      </p:sp>
      <p:sp>
        <p:nvSpPr>
          <p:cNvPr id="11" name="TextBox 10"/>
          <p:cNvSpPr txBox="1"/>
          <p:nvPr/>
        </p:nvSpPr>
        <p:spPr>
          <a:xfrm>
            <a:off x="4290646" y="4209575"/>
            <a:ext cx="29578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카드 뒤집기 게임 페이지 이동</a:t>
            </a:r>
            <a:endParaRPr lang="ko-KR" altLang="en-US" sz="1200" dirty="0"/>
          </a:p>
        </p:txBody>
      </p:sp>
      <p:sp>
        <p:nvSpPr>
          <p:cNvPr id="12" name="직사각형 11"/>
          <p:cNvSpPr/>
          <p:nvPr/>
        </p:nvSpPr>
        <p:spPr>
          <a:xfrm>
            <a:off x="7306407" y="4137216"/>
            <a:ext cx="2892670" cy="206136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7306407" y="6263053"/>
            <a:ext cx="26765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Cam</a:t>
            </a:r>
            <a:r>
              <a:rPr lang="ko-KR" altLang="en-US" sz="1200" dirty="0" smtClean="0"/>
              <a:t>을 이용하여 포즈를 </a:t>
            </a:r>
            <a:endParaRPr lang="en-US" altLang="ko-KR" sz="1200" dirty="0" smtClean="0"/>
          </a:p>
          <a:p>
            <a:r>
              <a:rPr lang="ko-KR" altLang="en-US" sz="1200" dirty="0" smtClean="0"/>
              <a:t>인식하여</a:t>
            </a:r>
            <a:r>
              <a:rPr lang="en-US" altLang="ko-KR" sz="1200" dirty="0"/>
              <a:t> </a:t>
            </a:r>
            <a:r>
              <a:rPr lang="ko-KR" altLang="en-US" sz="1200" dirty="0" smtClean="0"/>
              <a:t>동작 정확도 출력</a:t>
            </a:r>
            <a:endParaRPr lang="ko-KR" altLang="en-US" sz="1200" dirty="0"/>
          </a:p>
        </p:txBody>
      </p:sp>
      <p:sp>
        <p:nvSpPr>
          <p:cNvPr id="14" name="직사각형 13"/>
          <p:cNvSpPr/>
          <p:nvPr/>
        </p:nvSpPr>
        <p:spPr>
          <a:xfrm>
            <a:off x="7391754" y="2018731"/>
            <a:ext cx="1180746" cy="41673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09401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99038" y="474839"/>
            <a:ext cx="40620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로봇 화면</a:t>
            </a:r>
            <a:r>
              <a:rPr lang="en-US" altLang="ko-KR" dirty="0" smtClean="0"/>
              <a:t>] – </a:t>
            </a:r>
            <a:r>
              <a:rPr lang="ko-KR" altLang="en-US" dirty="0" smtClean="0"/>
              <a:t>카드</a:t>
            </a:r>
            <a:r>
              <a:rPr lang="en-US" altLang="ko-KR" dirty="0" smtClean="0"/>
              <a:t> </a:t>
            </a:r>
            <a:r>
              <a:rPr lang="ko-KR" altLang="en-US" dirty="0" smtClean="0"/>
              <a:t>뒤집기 화면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7638" y="1063925"/>
            <a:ext cx="3061955" cy="5018346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3130061" y="1619687"/>
            <a:ext cx="782516" cy="106196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3912577" y="1619687"/>
            <a:ext cx="27321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같은 색상의 카드를 클릭하여 뒤집음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1480047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41838" y="474785"/>
            <a:ext cx="3683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의료진 화면</a:t>
            </a:r>
            <a:r>
              <a:rPr lang="en-US" altLang="ko-KR" dirty="0" smtClean="0"/>
              <a:t>] - </a:t>
            </a:r>
            <a:r>
              <a:rPr lang="ko-KR" altLang="en-US" dirty="0" smtClean="0"/>
              <a:t>로그인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612" y="1021001"/>
            <a:ext cx="9961064" cy="466406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6858001" y="2787162"/>
            <a:ext cx="3024554" cy="173208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6778869" y="4557630"/>
            <a:ext cx="21189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ID</a:t>
            </a:r>
            <a:r>
              <a:rPr lang="ko-KR" altLang="en-US" sz="1200" dirty="0" smtClean="0"/>
              <a:t>와 </a:t>
            </a:r>
            <a:r>
              <a:rPr lang="en-US" altLang="ko-KR" sz="1200" dirty="0" smtClean="0"/>
              <a:t>PW</a:t>
            </a:r>
            <a:r>
              <a:rPr lang="ko-KR" altLang="en-US" sz="1200" dirty="0" smtClean="0"/>
              <a:t>를 입력하여 로그인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7693071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41838" y="474785"/>
            <a:ext cx="3683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의료진 화면</a:t>
            </a:r>
            <a:r>
              <a:rPr lang="en-US" altLang="ko-KR" dirty="0" smtClean="0"/>
              <a:t>] – </a:t>
            </a:r>
            <a:r>
              <a:rPr lang="ko-KR" altLang="en-US" dirty="0" smtClean="0"/>
              <a:t>접수처 화면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1956" y="1152773"/>
            <a:ext cx="10240797" cy="4789706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7429500" y="4835770"/>
            <a:ext cx="2013438" cy="59787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1025554" y="1152773"/>
            <a:ext cx="457200" cy="46501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9621715" y="1964596"/>
            <a:ext cx="457200" cy="46501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0867292" y="1649442"/>
            <a:ext cx="21189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mtClean="0"/>
              <a:t>로그아웃</a:t>
            </a:r>
            <a:endParaRPr lang="ko-KR" altLang="en-US" sz="1200" dirty="0"/>
          </a:p>
        </p:txBody>
      </p:sp>
      <p:sp>
        <p:nvSpPr>
          <p:cNvPr id="10" name="TextBox 9"/>
          <p:cNvSpPr txBox="1"/>
          <p:nvPr/>
        </p:nvSpPr>
        <p:spPr>
          <a:xfrm>
            <a:off x="9248042" y="2461265"/>
            <a:ext cx="21189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환자 등록 버튼</a:t>
            </a:r>
            <a:endParaRPr lang="ko-KR" altLang="en-US" sz="1200" dirty="0"/>
          </a:p>
        </p:txBody>
      </p:sp>
      <p:sp>
        <p:nvSpPr>
          <p:cNvPr id="11" name="TextBox 10"/>
          <p:cNvSpPr txBox="1"/>
          <p:nvPr/>
        </p:nvSpPr>
        <p:spPr>
          <a:xfrm>
            <a:off x="7376745" y="5549563"/>
            <a:ext cx="23563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건강검진 시작 버튼</a:t>
            </a:r>
            <a:endParaRPr lang="en-US" altLang="ko-KR" sz="1200" dirty="0"/>
          </a:p>
          <a:p>
            <a:r>
              <a:rPr lang="ko-KR" altLang="en-US" sz="1200" dirty="0" smtClean="0"/>
              <a:t>환자 휴대폰으로 </a:t>
            </a:r>
            <a:r>
              <a:rPr lang="en-US" altLang="ko-KR" sz="1200" dirty="0" smtClean="0"/>
              <a:t>QR </a:t>
            </a:r>
            <a:r>
              <a:rPr lang="ko-KR" altLang="en-US" sz="1200" dirty="0" smtClean="0"/>
              <a:t>문자 전송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9028367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41838" y="474785"/>
            <a:ext cx="4317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의료진 화면</a:t>
            </a:r>
            <a:r>
              <a:rPr lang="en-US" altLang="ko-KR" dirty="0" smtClean="0"/>
              <a:t>] – </a:t>
            </a:r>
            <a:r>
              <a:rPr lang="ko-KR" altLang="en-US" dirty="0" smtClean="0"/>
              <a:t>접수처 환자 검색 화면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624" y="1128298"/>
            <a:ext cx="10192767" cy="4815021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2637693" y="1944080"/>
            <a:ext cx="3270738" cy="46501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2558561" y="1667081"/>
            <a:ext cx="21189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환자 이름을 입력하여 검색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5643292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41838" y="474785"/>
            <a:ext cx="4264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의료진 화면</a:t>
            </a:r>
            <a:r>
              <a:rPr lang="en-US" altLang="ko-KR" dirty="0" smtClean="0"/>
              <a:t>] – </a:t>
            </a:r>
            <a:r>
              <a:rPr lang="ko-KR" altLang="en-US" dirty="0" smtClean="0"/>
              <a:t>접수처 환자 등록 화면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470" y="1351989"/>
            <a:ext cx="10221041" cy="4828377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4264268" y="2999157"/>
            <a:ext cx="3349869" cy="227622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176346" y="5312376"/>
            <a:ext cx="21189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환자 정보를 입력하여 등록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4918648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41838" y="474785"/>
            <a:ext cx="4264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의료진 화면</a:t>
            </a:r>
            <a:r>
              <a:rPr lang="en-US" altLang="ko-KR" dirty="0" smtClean="0"/>
              <a:t>] – </a:t>
            </a:r>
            <a:r>
              <a:rPr lang="ko-KR" altLang="en-US" dirty="0" smtClean="0"/>
              <a:t>검사실 </a:t>
            </a:r>
            <a:r>
              <a:rPr lang="en-US" altLang="ko-KR" dirty="0" smtClean="0"/>
              <a:t>QR </a:t>
            </a:r>
            <a:r>
              <a:rPr lang="ko-KR" altLang="en-US" dirty="0" err="1" smtClean="0"/>
              <a:t>인식화면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532" y="1070764"/>
            <a:ext cx="10421563" cy="5180566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5477608" y="3332285"/>
            <a:ext cx="958361" cy="89681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6515100" y="3332285"/>
            <a:ext cx="18200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Cam</a:t>
            </a:r>
            <a:r>
              <a:rPr lang="ko-KR" altLang="en-US" sz="1200" dirty="0" smtClean="0"/>
              <a:t>에 </a:t>
            </a:r>
            <a:r>
              <a:rPr lang="en-US" altLang="ko-KR" sz="1200" dirty="0" smtClean="0"/>
              <a:t>QR</a:t>
            </a:r>
            <a:r>
              <a:rPr lang="ko-KR" altLang="en-US" sz="1200" dirty="0" smtClean="0"/>
              <a:t>을 이용하여 환자정보 입력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0449920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41838" y="474785"/>
            <a:ext cx="4264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의료진 화면</a:t>
            </a:r>
            <a:r>
              <a:rPr lang="en-US" altLang="ko-KR" dirty="0" smtClean="0"/>
              <a:t>] – </a:t>
            </a:r>
            <a:r>
              <a:rPr lang="ko-KR" altLang="en-US" dirty="0" smtClean="0"/>
              <a:t> 수검자 검진 시작 화면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r="1544"/>
          <a:stretch/>
        </p:blipFill>
        <p:spPr>
          <a:xfrm>
            <a:off x="878471" y="1058977"/>
            <a:ext cx="10825514" cy="5394577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5284177" y="4370756"/>
            <a:ext cx="1995853" cy="83428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5161084" y="4077151"/>
            <a:ext cx="21189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버튼을 눌러 검진 시작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9964616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41838" y="474785"/>
            <a:ext cx="4264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의료진 화면</a:t>
            </a:r>
            <a:r>
              <a:rPr lang="en-US" altLang="ko-KR" dirty="0" smtClean="0"/>
              <a:t>] – </a:t>
            </a:r>
            <a:r>
              <a:rPr lang="ko-KR" altLang="en-US" dirty="0" smtClean="0"/>
              <a:t> 수검자 검진 종료 화면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631" y="906526"/>
            <a:ext cx="10809270" cy="5344805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5187339" y="4203702"/>
            <a:ext cx="1995853" cy="83428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5125792" y="3895498"/>
            <a:ext cx="21189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버튼을 눌러 검진 종료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4326308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41838" y="474785"/>
            <a:ext cx="4853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의료진 화면</a:t>
            </a:r>
            <a:r>
              <a:rPr lang="en-US" altLang="ko-KR" dirty="0" smtClean="0"/>
              <a:t>] – </a:t>
            </a:r>
            <a:r>
              <a:rPr lang="ko-KR" altLang="en-US" dirty="0" smtClean="0"/>
              <a:t> 수검자 검진 처리 완료 화면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838" y="932263"/>
            <a:ext cx="10965201" cy="544216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5126511" y="4467472"/>
            <a:ext cx="1995853" cy="69361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7122364" y="4467472"/>
            <a:ext cx="21189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QR </a:t>
            </a:r>
            <a:r>
              <a:rPr lang="ko-KR" altLang="en-US" sz="1200" dirty="0" smtClean="0"/>
              <a:t>화면으로 돌아가기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7254040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1281</TotalTime>
  <Words>332</Words>
  <Application>Microsoft Office PowerPoint</Application>
  <PresentationFormat>와이드스크린</PresentationFormat>
  <Paragraphs>56</Paragraphs>
  <Slides>17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1" baseType="lpstr">
      <vt:lpstr>HY헤드라인M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multicampus</dc:creator>
  <cp:lastModifiedBy>multicampus</cp:lastModifiedBy>
  <cp:revision>11</cp:revision>
  <dcterms:created xsi:type="dcterms:W3CDTF">2022-11-18T10:14:36Z</dcterms:created>
  <dcterms:modified xsi:type="dcterms:W3CDTF">2022-11-19T07:35:51Z</dcterms:modified>
</cp:coreProperties>
</file>